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65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27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65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17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05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12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67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32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93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01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01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897A4-1DB9-465F-AD53-1DE6BDEDF7B9}" type="datetimeFigureOut">
              <a:rPr lang="fr-FR" smtClean="0"/>
              <a:t>13/02/2018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8D9EE-89B8-40D3-B09B-EB680976CB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08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49280"/>
            <a:ext cx="9144000" cy="1221826"/>
          </a:xfrm>
          <a:solidFill>
            <a:srgbClr val="FF5723"/>
          </a:solidFill>
        </p:spPr>
        <p:txBody>
          <a:bodyPr anchor="ctr"/>
          <a:lstStyle/>
          <a:p>
            <a:r>
              <a:rPr lang="fr-FR" dirty="0" smtClean="0">
                <a:solidFill>
                  <a:schemeClr val="bg1"/>
                </a:solidFill>
              </a:rPr>
              <a:t>Avant toute chose !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2718262"/>
            <a:ext cx="9144000" cy="2643448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Pour présentez notre projet, nous avons créé un site internet.</a:t>
            </a:r>
          </a:p>
          <a:p>
            <a:endParaRPr lang="fr-FR" dirty="0" smtClean="0"/>
          </a:p>
          <a:p>
            <a:r>
              <a:rPr lang="fr-FR" dirty="0" smtClean="0"/>
              <a:t>Vous pouvez le visionner en faisant un clic droit sur le fichier </a:t>
            </a:r>
            <a:r>
              <a:rPr lang="fr-FR" b="1" i="1" dirty="0" smtClean="0">
                <a:solidFill>
                  <a:srgbClr val="FF5723"/>
                </a:solidFill>
              </a:rPr>
              <a:t>index.html</a:t>
            </a:r>
            <a:r>
              <a:rPr lang="fr-FR" dirty="0" smtClean="0"/>
              <a:t>,</a:t>
            </a:r>
            <a:r>
              <a:rPr lang="fr-FR" b="1" i="1" dirty="0">
                <a:solidFill>
                  <a:srgbClr val="FF5723"/>
                </a:solidFill>
              </a:rPr>
              <a:t/>
            </a:r>
            <a:br>
              <a:rPr lang="fr-FR" b="1" i="1" dirty="0">
                <a:solidFill>
                  <a:srgbClr val="FF5723"/>
                </a:solidFill>
              </a:rPr>
            </a:br>
            <a:r>
              <a:rPr lang="fr-FR" dirty="0" smtClean="0"/>
              <a:t>puis ouvrir avec -&gt; </a:t>
            </a:r>
            <a:r>
              <a:rPr lang="fr-FR" dirty="0" err="1" smtClean="0"/>
              <a:t>google</a:t>
            </a:r>
            <a:r>
              <a:rPr lang="fr-FR" dirty="0" smtClean="0"/>
              <a:t> chrome ou </a:t>
            </a:r>
            <a:r>
              <a:rPr lang="fr-FR" dirty="0" err="1" smtClean="0"/>
              <a:t>firefox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Vous pouvez aussi accéder aux captures d’écran ci-dessous dans ce power point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09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06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8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8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19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4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24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1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1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00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36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67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4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6540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30</Words>
  <Application>Microsoft Office PowerPoint</Application>
  <PresentationFormat>Grand écran</PresentationFormat>
  <Paragraphs>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Avant toute chose 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Lycée Rabelais Chinon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Avant toute chose !</dc:title>
  <dc:creator>Louis MAILLARD</dc:creator>
  <cp:lastModifiedBy>Louis MAILLARD</cp:lastModifiedBy>
  <cp:revision>7</cp:revision>
  <dcterms:created xsi:type="dcterms:W3CDTF">2018-01-23T13:08:21Z</dcterms:created>
  <dcterms:modified xsi:type="dcterms:W3CDTF">2018-02-13T14:12:55Z</dcterms:modified>
</cp:coreProperties>
</file>